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8"/>
  </p:notesMasterIdLst>
  <p:handoutMasterIdLst>
    <p:handoutMasterId r:id="rId9"/>
  </p:handoutMasterIdLst>
  <p:sldIdLst>
    <p:sldId id="458" r:id="rId2"/>
    <p:sldId id="445" r:id="rId3"/>
    <p:sldId id="261" r:id="rId4"/>
    <p:sldId id="459" r:id="rId5"/>
    <p:sldId id="460" r:id="rId6"/>
    <p:sldId id="324" r:id="rId7"/>
  </p:sldIdLst>
  <p:sldSz cx="9906000" cy="6858000" type="A4"/>
  <p:notesSz cx="6865938" cy="9998075"/>
  <p:embeddedFontLst>
    <p:embeddedFont>
      <p:font typeface="KoPubWorld돋움체 Bold" panose="020B0600000101010101" charset="-127"/>
      <p:bold r:id="rId10"/>
    </p:embeddedFont>
    <p:embeddedFont>
      <p:font typeface="KoPubWorld돋움체 Light" panose="020B0600000101010101" charset="-127"/>
      <p:regular r:id="rId11"/>
    </p:embeddedFont>
    <p:embeddedFont>
      <p:font typeface="나눔명조" panose="020B0600000101010101" charset="-127"/>
      <p:regular r:id="rId12"/>
    </p:embeddedFont>
    <p:embeddedFont>
      <p:font typeface="Aharoni" panose="02010803020104030203" pitchFamily="2" charset="-79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85" d="100"/>
          <a:sy n="85" d="100"/>
        </p:scale>
        <p:origin x="52" y="788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일이(가) 표시된 사진&#10;&#10;자동 생성된 설명">
            <a:extLst>
              <a:ext uri="{FF2B5EF4-FFF2-40B4-BE49-F238E27FC236}">
                <a16:creationId xmlns:a16="http://schemas.microsoft.com/office/drawing/2014/main" id="{1BDA8A4B-25A3-4210-9EA6-72269E33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90" y="309886"/>
            <a:ext cx="9921690" cy="6238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6288B-2633-4110-90B5-7A373C5BDEF1}"/>
              </a:ext>
            </a:extLst>
          </p:cNvPr>
          <p:cNvSpPr txBox="1"/>
          <p:nvPr/>
        </p:nvSpPr>
        <p:spPr>
          <a:xfrm>
            <a:off x="128330" y="299694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Ch2. Vue </a:t>
            </a:r>
            <a:r>
              <a:rPr lang="ko-KR" altLang="en-US" sz="2000" b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시작하기</a:t>
            </a:r>
            <a:r>
              <a:rPr lang="en-US" altLang="ko-KR" sz="2000" b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01</a:t>
            </a:r>
            <a:endParaRPr lang="ko-KR" altLang="en-US" sz="2000" b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083CA9-9A7D-43C8-9443-95CE373144C1}"/>
              </a:ext>
            </a:extLst>
          </p:cNvPr>
          <p:cNvSpPr/>
          <p:nvPr/>
        </p:nvSpPr>
        <p:spPr>
          <a:xfrm>
            <a:off x="200340" y="3320985"/>
            <a:ext cx="2448340" cy="7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1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15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선언적 렌더링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선언적 렌더링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F95DF1-3459-4208-A21C-1E1C14654149}"/>
              </a:ext>
            </a:extLst>
          </p:cNvPr>
          <p:cNvSpPr/>
          <p:nvPr/>
        </p:nvSpPr>
        <p:spPr>
          <a:xfrm>
            <a:off x="1424510" y="116540"/>
            <a:ext cx="3384470" cy="72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선언적 렌더링 실습 코드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F594-DCDF-43A8-A638-C192BA2082F4}"/>
              </a:ext>
            </a:extLst>
          </p:cNvPr>
          <p:cNvSpPr/>
          <p:nvPr/>
        </p:nvSpPr>
        <p:spPr>
          <a:xfrm>
            <a:off x="9433310" y="1268700"/>
            <a:ext cx="488380" cy="180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85C9F38E-EA5F-4B3D-9682-2F285497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780"/>
            <a:ext cx="9906000" cy="33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8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F95DF1-3459-4208-A21C-1E1C14654149}"/>
              </a:ext>
            </a:extLst>
          </p:cNvPr>
          <p:cNvSpPr/>
          <p:nvPr/>
        </p:nvSpPr>
        <p:spPr>
          <a:xfrm>
            <a:off x="1424510" y="116540"/>
            <a:ext cx="3384470" cy="72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F594-DCDF-43A8-A638-C192BA2082F4}"/>
              </a:ext>
            </a:extLst>
          </p:cNvPr>
          <p:cNvSpPr/>
          <p:nvPr/>
        </p:nvSpPr>
        <p:spPr>
          <a:xfrm>
            <a:off x="9433310" y="1268700"/>
            <a:ext cx="488380" cy="180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D140-2F71-4313-82E7-2CA6E3E8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99" y="2492870"/>
            <a:ext cx="3225966" cy="214641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C96928-18CD-4711-8248-A70B680C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45" y="2536256"/>
            <a:ext cx="3924502" cy="2184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962D4C-5DE1-48CB-ABB5-23A24E98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20" y="2542606"/>
            <a:ext cx="3213265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10345</TotalTime>
  <Words>28</Words>
  <Application>Microsoft Office PowerPoint</Application>
  <PresentationFormat>A4 용지(210x297mm)</PresentationFormat>
  <Paragraphs>14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Calibri Light</vt:lpstr>
      <vt:lpstr>나눔명조</vt:lpstr>
      <vt:lpstr>Aharoni</vt:lpstr>
      <vt:lpstr>서울남산체 EB</vt:lpstr>
      <vt:lpstr>맑은 고딕</vt:lpstr>
      <vt:lpstr>KoPubWorld돋움체 Bold</vt:lpstr>
      <vt:lpstr>Arial</vt:lpstr>
      <vt:lpstr>KoPubWorld돋움체 Light</vt:lpstr>
      <vt:lpstr>Calibri</vt:lpstr>
      <vt:lpstr>바탕체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597</cp:revision>
  <cp:lastPrinted>2021-03-31T00:32:44Z</cp:lastPrinted>
  <dcterms:created xsi:type="dcterms:W3CDTF">2021-03-26T14:20:32Z</dcterms:created>
  <dcterms:modified xsi:type="dcterms:W3CDTF">2022-01-04T14:11:12Z</dcterms:modified>
</cp:coreProperties>
</file>